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1" r:id="rId2"/>
    <p:sldId id="256" r:id="rId3"/>
    <p:sldId id="258" r:id="rId4"/>
    <p:sldId id="261" r:id="rId5"/>
    <p:sldId id="265" r:id="rId6"/>
    <p:sldId id="266" r:id="rId7"/>
    <p:sldId id="263" r:id="rId8"/>
    <p:sldId id="267" r:id="rId9"/>
    <p:sldId id="268" r:id="rId10"/>
    <p:sldId id="269" r:id="rId11"/>
    <p:sldId id="272" r:id="rId12"/>
    <p:sldId id="273" r:id="rId13"/>
    <p:sldId id="270" r:id="rId14"/>
    <p:sldId id="26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A99F"/>
    <a:srgbClr val="A9D5CA"/>
    <a:srgbClr val="8A8A8A"/>
    <a:srgbClr val="C7C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970667-BA7B-44C0-A546-703C423331A1}" v="1625" dt="2019-04-25T07:23:12.9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37" d="100"/>
          <a:sy n="37" d="100"/>
        </p:scale>
        <p:origin x="1083" y="11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1"/>
          <c:order val="0"/>
          <c:tx>
            <c:strRef>
              <c:f>Blad1!$C$1</c:f>
              <c:strCache>
                <c:ptCount val="1"/>
                <c:pt idx="0">
                  <c:v>MS3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Blad1!$C$2:$C$9</c:f>
              <c:numCache>
                <c:formatCode>General</c:formatCode>
                <c:ptCount val="8"/>
                <c:pt idx="0">
                  <c:v>5</c:v>
                </c:pt>
                <c:pt idx="1">
                  <c:v>6</c:v>
                </c:pt>
                <c:pt idx="2">
                  <c:v>2</c:v>
                </c:pt>
                <c:pt idx="3">
                  <c:v>7</c:v>
                </c:pt>
                <c:pt idx="4">
                  <c:v>2</c:v>
                </c:pt>
                <c:pt idx="5">
                  <c:v>4</c:v>
                </c:pt>
                <c:pt idx="6">
                  <c:v>2</c:v>
                </c:pt>
                <c:pt idx="7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55-4532-ADC4-3CCFC964175A}"/>
            </c:ext>
          </c:extLst>
        </c:ser>
        <c:ser>
          <c:idx val="0"/>
          <c:order val="1"/>
          <c:tx>
            <c:strRef>
              <c:f>Blad1!$B$1</c:f>
              <c:strCache>
                <c:ptCount val="1"/>
                <c:pt idx="0">
                  <c:v>Product Backlog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Blad1!$A$13:$A$20</c:f>
              <c:strCache>
                <c:ptCount val="8"/>
                <c:pt idx="0">
                  <c:v>Weapons</c:v>
                </c:pt>
                <c:pt idx="1">
                  <c:v>Puppets</c:v>
                </c:pt>
                <c:pt idx="2">
                  <c:v>Froggo</c:v>
                </c:pt>
                <c:pt idx="3">
                  <c:v>Menu &amp; UI</c:v>
                </c:pt>
                <c:pt idx="4">
                  <c:v>Puppeteer</c:v>
                </c:pt>
                <c:pt idx="5">
                  <c:v>Traps</c:v>
                </c:pt>
                <c:pt idx="6">
                  <c:v>Enemies</c:v>
                </c:pt>
                <c:pt idx="7">
                  <c:v>Rooms</c:v>
                </c:pt>
              </c:strCache>
            </c:strRef>
          </c:cat>
          <c:val>
            <c:numRef>
              <c:f>Blad1!$B$6:$B$13</c:f>
              <c:numCache>
                <c:formatCode>General</c:formatCode>
                <c:ptCount val="8"/>
                <c:pt idx="0">
                  <c:v>7</c:v>
                </c:pt>
                <c:pt idx="1">
                  <c:v>30</c:v>
                </c:pt>
                <c:pt idx="2">
                  <c:v>17</c:v>
                </c:pt>
                <c:pt idx="3">
                  <c:v>6</c:v>
                </c:pt>
                <c:pt idx="6">
                  <c:v>0</c:v>
                </c:pt>
                <c:pt idx="7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16-4CF7-AAC1-2A116FA3ED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"/>
        <c:overlap val="100"/>
        <c:axId val="1467390832"/>
        <c:axId val="1394672224"/>
      </c:barChart>
      <c:catAx>
        <c:axId val="1467390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1394672224"/>
        <c:crosses val="autoZero"/>
        <c:auto val="1"/>
        <c:lblAlgn val="ctr"/>
        <c:lblOffset val="100"/>
        <c:noMultiLvlLbl val="0"/>
      </c:catAx>
      <c:valAx>
        <c:axId val="1394672224"/>
        <c:scaling>
          <c:orientation val="minMax"/>
          <c:max val="4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sv-SE"/>
          </a:p>
        </c:txPr>
        <c:crossAx val="1467390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2681178990348933E-2"/>
          <c:y val="3.5638355751214434E-2"/>
          <c:w val="0.95531107622915212"/>
          <c:h val="0.83453981829655211"/>
        </c:manualLayout>
      </c:layout>
      <c:barChart>
        <c:barDir val="col"/>
        <c:grouping val="stacked"/>
        <c:varyColors val="0"/>
        <c:ser>
          <c:idx val="2"/>
          <c:order val="0"/>
          <c:tx>
            <c:strRef>
              <c:f>Blad1!$D$1</c:f>
              <c:strCache>
                <c:ptCount val="1"/>
                <c:pt idx="0">
                  <c:v>MS3 (Dev.)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Blad1!$A$2:$A$9</c:f>
              <c:strCache>
                <c:ptCount val="8"/>
                <c:pt idx="0">
                  <c:v>Weapons</c:v>
                </c:pt>
                <c:pt idx="1">
                  <c:v>Puppets</c:v>
                </c:pt>
                <c:pt idx="2">
                  <c:v>Froggo</c:v>
                </c:pt>
                <c:pt idx="3">
                  <c:v>Menu &amp; UI</c:v>
                </c:pt>
                <c:pt idx="4">
                  <c:v>Puppeteer</c:v>
                </c:pt>
                <c:pt idx="5">
                  <c:v>Traps</c:v>
                </c:pt>
                <c:pt idx="6">
                  <c:v>Enemies</c:v>
                </c:pt>
                <c:pt idx="7">
                  <c:v>Rooms</c:v>
                </c:pt>
              </c:strCache>
            </c:strRef>
          </c:cat>
          <c:val>
            <c:numRef>
              <c:f>Blad1!$D$2:$D$9</c:f>
              <c:numCache>
                <c:formatCode>General</c:formatCode>
                <c:ptCount val="8"/>
                <c:pt idx="0">
                  <c:v>2</c:v>
                </c:pt>
                <c:pt idx="1">
                  <c:v>6</c:v>
                </c:pt>
                <c:pt idx="2">
                  <c:v>0</c:v>
                </c:pt>
                <c:pt idx="3">
                  <c:v>7</c:v>
                </c:pt>
                <c:pt idx="4">
                  <c:v>2</c:v>
                </c:pt>
                <c:pt idx="5">
                  <c:v>4</c:v>
                </c:pt>
                <c:pt idx="6">
                  <c:v>2</c:v>
                </c:pt>
                <c:pt idx="7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A5F-4F2B-B1C5-D86CA2E13F5F}"/>
            </c:ext>
          </c:extLst>
        </c:ser>
        <c:ser>
          <c:idx val="3"/>
          <c:order val="1"/>
          <c:tx>
            <c:strRef>
              <c:f>Blad1!$E$1</c:f>
              <c:strCache>
                <c:ptCount val="1"/>
                <c:pt idx="0">
                  <c:v>MS3 (Art.)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Blad1!$A$2:$A$9</c:f>
              <c:strCache>
                <c:ptCount val="8"/>
                <c:pt idx="0">
                  <c:v>Weapons</c:v>
                </c:pt>
                <c:pt idx="1">
                  <c:v>Puppets</c:v>
                </c:pt>
                <c:pt idx="2">
                  <c:v>Froggo</c:v>
                </c:pt>
                <c:pt idx="3">
                  <c:v>Menu &amp; UI</c:v>
                </c:pt>
                <c:pt idx="4">
                  <c:v>Puppeteer</c:v>
                </c:pt>
                <c:pt idx="5">
                  <c:v>Traps</c:v>
                </c:pt>
                <c:pt idx="6">
                  <c:v>Enemies</c:v>
                </c:pt>
                <c:pt idx="7">
                  <c:v>Rooms</c:v>
                </c:pt>
              </c:strCache>
            </c:strRef>
          </c:cat>
          <c:val>
            <c:numRef>
              <c:f>Blad1!$E$2:$E$9</c:f>
              <c:numCache>
                <c:formatCode>General</c:formatCode>
                <c:ptCount val="8"/>
                <c:pt idx="0">
                  <c:v>3</c:v>
                </c:pt>
                <c:pt idx="1">
                  <c:v>0</c:v>
                </c:pt>
                <c:pt idx="2">
                  <c:v>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A5F-4F2B-B1C5-D86CA2E13F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6"/>
        <c:overlap val="100"/>
        <c:axId val="1467390832"/>
        <c:axId val="1394672224"/>
      </c:barChart>
      <c:catAx>
        <c:axId val="1467390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94672224"/>
        <c:crosses val="autoZero"/>
        <c:auto val="1"/>
        <c:lblAlgn val="ctr"/>
        <c:lblOffset val="100"/>
        <c:noMultiLvlLbl val="0"/>
      </c:catAx>
      <c:valAx>
        <c:axId val="1394672224"/>
        <c:scaling>
          <c:orientation val="minMax"/>
          <c:max val="4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sv-SE"/>
          </a:p>
        </c:txPr>
        <c:crossAx val="1467390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2467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0788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9982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43733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2301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14681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61498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18770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3037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3927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86005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29EC73B2-9CFB-49E5-8C71-135106F62095}" type="datetimeFigureOut">
              <a:rPr lang="sv-SE" smtClean="0"/>
              <a:t>2019-04-24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78D92997-14EE-4C47-9D4A-6FB191622387}" type="slidenum">
              <a:rPr lang="sv-SE" smtClean="0"/>
              <a:t>‹#›</a:t>
            </a:fld>
            <a:endParaRPr lang="sv-SE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751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5.wdp"/><Relationship Id="rId4" Type="http://schemas.openxmlformats.org/officeDocument/2006/relationships/image" Target="../media/image9.png"/><Relationship Id="rId9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47817-4151-4482-A618-57B0DD63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SAKER VI BEHÖVER DEMOS FÖR: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CA48E-92F9-4C65-B6A8-FBF467C32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v-SE" sz="5400" dirty="0"/>
              <a:t>Nätverk</a:t>
            </a:r>
          </a:p>
          <a:p>
            <a:r>
              <a:rPr lang="sv-SE" sz="5400" dirty="0"/>
              <a:t>Puppets</a:t>
            </a:r>
          </a:p>
          <a:p>
            <a:r>
              <a:rPr lang="sv-SE" sz="5400" dirty="0"/>
              <a:t>Vapen</a:t>
            </a:r>
          </a:p>
          <a:p>
            <a:r>
              <a:rPr lang="sv-SE" sz="5400" dirty="0"/>
              <a:t>Fiender</a:t>
            </a:r>
          </a:p>
          <a:p>
            <a:r>
              <a:rPr lang="sv-SE" sz="5400" dirty="0"/>
              <a:t>Fällor</a:t>
            </a:r>
          </a:p>
          <a:p>
            <a:r>
              <a:rPr lang="sv-SE" sz="5400" dirty="0"/>
              <a:t>Rumplacering</a:t>
            </a:r>
          </a:p>
        </p:txBody>
      </p:sp>
    </p:spTree>
    <p:extLst>
      <p:ext uri="{BB962C8B-B14F-4D97-AF65-F5344CB8AC3E}">
        <p14:creationId xmlns:p14="http://schemas.microsoft.com/office/powerpoint/2010/main" val="3728226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E250-A766-4D44-8121-5A79B5D16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Fällor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4287BE-66C3-4754-9B1D-FFFBB7ACF712}"/>
              </a:ext>
            </a:extLst>
          </p:cNvPr>
          <p:cNvSpPr txBox="1"/>
          <p:nvPr/>
        </p:nvSpPr>
        <p:spPr>
          <a:xfrm>
            <a:off x="609600" y="2752436"/>
            <a:ext cx="1056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6600" dirty="0">
                <a:solidFill>
                  <a:schemeClr val="bg1"/>
                </a:solidFill>
              </a:rPr>
              <a:t>Nån fällor-skit video här</a:t>
            </a:r>
          </a:p>
        </p:txBody>
      </p:sp>
    </p:spTree>
    <p:extLst>
      <p:ext uri="{BB962C8B-B14F-4D97-AF65-F5344CB8AC3E}">
        <p14:creationId xmlns:p14="http://schemas.microsoft.com/office/powerpoint/2010/main" val="117058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E250-A766-4D44-8121-5A79B5D16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Puppeteer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4287BE-66C3-4754-9B1D-FFFBB7ACF712}"/>
              </a:ext>
            </a:extLst>
          </p:cNvPr>
          <p:cNvSpPr txBox="1"/>
          <p:nvPr/>
        </p:nvSpPr>
        <p:spPr>
          <a:xfrm>
            <a:off x="609600" y="2752436"/>
            <a:ext cx="1056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6600" dirty="0">
                <a:solidFill>
                  <a:schemeClr val="bg1"/>
                </a:solidFill>
              </a:rPr>
              <a:t>Nån Puppeteer -skit video här</a:t>
            </a:r>
          </a:p>
        </p:txBody>
      </p:sp>
    </p:spTree>
    <p:extLst>
      <p:ext uri="{BB962C8B-B14F-4D97-AF65-F5344CB8AC3E}">
        <p14:creationId xmlns:p14="http://schemas.microsoft.com/office/powerpoint/2010/main" val="2719180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E250-A766-4D44-8121-5A79B5D16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Rum</a:t>
            </a:r>
          </a:p>
        </p:txBody>
      </p:sp>
    </p:spTree>
    <p:extLst>
      <p:ext uri="{BB962C8B-B14F-4D97-AF65-F5344CB8AC3E}">
        <p14:creationId xmlns:p14="http://schemas.microsoft.com/office/powerpoint/2010/main" val="2910109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Platshållare för innehåll 6">
            <a:extLst>
              <a:ext uri="{FF2B5EF4-FFF2-40B4-BE49-F238E27FC236}">
                <a16:creationId xmlns:a16="http://schemas.microsoft.com/office/drawing/2014/main" id="{E147E405-A314-409A-86E6-FEB5B14934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1699819"/>
              </p:ext>
            </p:extLst>
          </p:nvPr>
        </p:nvGraphicFramePr>
        <p:xfrm>
          <a:off x="327804" y="1207698"/>
          <a:ext cx="11634158" cy="53578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Platshållare för innehåll 6">
            <a:extLst>
              <a:ext uri="{FF2B5EF4-FFF2-40B4-BE49-F238E27FC236}">
                <a16:creationId xmlns:a16="http://schemas.microsoft.com/office/drawing/2014/main" id="{17A2A8C3-A686-4A38-8F89-2BCC4EBCD6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1612063"/>
              </p:ext>
            </p:extLst>
          </p:nvPr>
        </p:nvGraphicFramePr>
        <p:xfrm>
          <a:off x="562605" y="1231513"/>
          <a:ext cx="11634158" cy="57022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6CB0CDE-FC96-4D46-BC1D-6A97A9BC0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</p:spPr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Framsteg</a:t>
            </a:r>
          </a:p>
        </p:txBody>
      </p:sp>
    </p:spTree>
    <p:extLst>
      <p:ext uri="{BB962C8B-B14F-4D97-AF65-F5344CB8AC3E}">
        <p14:creationId xmlns:p14="http://schemas.microsoft.com/office/powerpoint/2010/main" val="427442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7469-9ACA-4947-A150-F537830CA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Shlutt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7B35F-54B6-446A-A56D-B346BC42E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93532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470A880-93CB-4A45-9852-0CF6E0A15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E53787-A686-4D03-BBFD-5F52DCA38383}"/>
              </a:ext>
            </a:extLst>
          </p:cNvPr>
          <p:cNvSpPr txBox="1"/>
          <p:nvPr/>
        </p:nvSpPr>
        <p:spPr>
          <a:xfrm>
            <a:off x="4560498" y="5877464"/>
            <a:ext cx="3071004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sv-SE" sz="2400" dirty="0">
                <a:solidFill>
                  <a:schemeClr val="bg1"/>
                </a:solidFill>
                <a:latin typeface="Engravers MT" panose="02090707080505020304" pitchFamily="18" charset="0"/>
              </a:rPr>
              <a:t>Milestone 3</a:t>
            </a:r>
          </a:p>
        </p:txBody>
      </p:sp>
    </p:spTree>
    <p:extLst>
      <p:ext uri="{BB962C8B-B14F-4D97-AF65-F5344CB8AC3E}">
        <p14:creationId xmlns:p14="http://schemas.microsoft.com/office/powerpoint/2010/main" val="1144445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D98DD1A-E266-4091-AAD2-0949E77E12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7538"/>
          </a:xfrm>
          <a:effectLst>
            <a:glow>
              <a:schemeClr val="accent1">
                <a:alpha val="97000"/>
              </a:scheme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68414B-276F-41F0-A356-A480859D9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75673" y="522732"/>
            <a:ext cx="3833906" cy="4952492"/>
          </a:xfrm>
        </p:spPr>
        <p:txBody>
          <a:bodyPr/>
          <a:lstStyle/>
          <a:p>
            <a:r>
              <a:rPr lang="sv-SE" dirty="0">
                <a:solidFill>
                  <a:schemeClr val="bg1"/>
                </a:solidFill>
              </a:rPr>
              <a:t>Intro om spelet</a:t>
            </a:r>
          </a:p>
        </p:txBody>
      </p:sp>
    </p:spTree>
    <p:extLst>
      <p:ext uri="{BB962C8B-B14F-4D97-AF65-F5344CB8AC3E}">
        <p14:creationId xmlns:p14="http://schemas.microsoft.com/office/powerpoint/2010/main" val="508956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E5639-02D3-4E97-85AF-BBCAE2F72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559678"/>
            <a:ext cx="5184475" cy="4952492"/>
          </a:xfrm>
        </p:spPr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Sprintmål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F8B95-010B-4547-939C-6CFA64213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18162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sv-SE" dirty="0">
                <a:solidFill>
                  <a:schemeClr val="bg1"/>
                </a:solidFill>
                <a:latin typeface="+mj-lt"/>
              </a:rPr>
              <a:t>Tekniskt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Nätverk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Rumsplacering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Hälsa / healing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Interactable objekt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Puppet movement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Fällor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Dörrar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Kompass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Greppverktyg (icke-vr)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Vapen (1)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Powerups</a:t>
            </a:r>
          </a:p>
          <a:p>
            <a:endParaRPr lang="sv-SE" dirty="0">
              <a:solidFill>
                <a:schemeClr val="bg1"/>
              </a:solidFill>
            </a:endParaRPr>
          </a:p>
          <a:p>
            <a:endParaRPr lang="sv-SE" dirty="0">
              <a:solidFill>
                <a:schemeClr val="bg1"/>
              </a:solidFill>
            </a:endParaRPr>
          </a:p>
          <a:p>
            <a:endParaRPr lang="sv-SE" dirty="0">
              <a:solidFill>
                <a:schemeClr val="bg1"/>
              </a:solidFill>
            </a:endParaRPr>
          </a:p>
          <a:p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7AA429-6F89-4C25-B237-5975582CE4D8}"/>
              </a:ext>
            </a:extLst>
          </p:cNvPr>
          <p:cNvSpPr txBox="1">
            <a:spLocks/>
          </p:cNvSpPr>
          <p:nvPr/>
        </p:nvSpPr>
        <p:spPr>
          <a:xfrm>
            <a:off x="6377796" y="1825625"/>
            <a:ext cx="4976004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v-SE" dirty="0">
                <a:solidFill>
                  <a:schemeClr val="bg1"/>
                </a:solidFill>
                <a:latin typeface="+mj-lt"/>
              </a:rPr>
              <a:t>Koncept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Karaktärer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Rum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Vapen</a:t>
            </a:r>
          </a:p>
          <a:p>
            <a:pPr marL="0" indent="0">
              <a:buNone/>
            </a:pPr>
            <a:r>
              <a:rPr lang="sv-SE" dirty="0">
                <a:solidFill>
                  <a:schemeClr val="bg1"/>
                </a:solidFill>
                <a:latin typeface="+mj-lt"/>
              </a:rPr>
              <a:t>Design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Rumkomponenter (modeller)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Huvudmeny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Puppet UI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Karaktär (1)</a:t>
            </a:r>
          </a:p>
          <a:p>
            <a:r>
              <a:rPr lang="sv-SE" dirty="0">
                <a:solidFill>
                  <a:schemeClr val="bg1"/>
                </a:solidFill>
                <a:latin typeface="+mj-lt"/>
              </a:rPr>
              <a:t>Vapen (1)</a:t>
            </a:r>
          </a:p>
          <a:p>
            <a:endParaRPr lang="sv-SE" dirty="0">
              <a:solidFill>
                <a:schemeClr val="bg1"/>
              </a:solidFill>
            </a:endParaRPr>
          </a:p>
          <a:p>
            <a:endParaRPr lang="sv-SE" dirty="0">
              <a:solidFill>
                <a:schemeClr val="bg1"/>
              </a:solidFill>
            </a:endParaRPr>
          </a:p>
          <a:p>
            <a:endParaRPr lang="sv-S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739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91EB8F-64CD-4A33-B778-33141A0E0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46DEA5-D0C1-4D07-B0C2-3A5B1E8F76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7" y="671973"/>
            <a:ext cx="9802761" cy="55140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3339DC-02F5-41DF-8FAD-A7D8B0DC7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814" y="739262"/>
            <a:ext cx="3833906" cy="4952492"/>
          </a:xfrm>
        </p:spPr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UI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3E93CD-29FF-4C36-B2D6-3E58A5329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7" y="671973"/>
            <a:ext cx="9802761" cy="55140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8BA46A-0879-4C0C-A93F-21A3F1B779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7" y="671973"/>
            <a:ext cx="9802761" cy="55140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169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7B049-F486-4B5F-8DBD-F0F7098826C9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Nätverk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D22493-40E9-4107-B6BC-41D62A279F68}"/>
              </a:ext>
            </a:extLst>
          </p:cNvPr>
          <p:cNvSpPr txBox="1"/>
          <p:nvPr/>
        </p:nvSpPr>
        <p:spPr>
          <a:xfrm>
            <a:off x="609600" y="2752436"/>
            <a:ext cx="1056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6600" dirty="0">
                <a:solidFill>
                  <a:schemeClr val="bg1"/>
                </a:solidFill>
              </a:rPr>
              <a:t>Nån nätverks-skit video här</a:t>
            </a:r>
          </a:p>
        </p:txBody>
      </p:sp>
    </p:spTree>
    <p:extLst>
      <p:ext uri="{BB962C8B-B14F-4D97-AF65-F5344CB8AC3E}">
        <p14:creationId xmlns:p14="http://schemas.microsoft.com/office/powerpoint/2010/main" val="2210352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8A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3E398C3-90CB-464A-8DA1-A4707FD32971}"/>
              </a:ext>
            </a:extLst>
          </p:cNvPr>
          <p:cNvSpPr txBox="1"/>
          <p:nvPr/>
        </p:nvSpPr>
        <p:spPr>
          <a:xfrm>
            <a:off x="609600" y="2752436"/>
            <a:ext cx="1056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6600" dirty="0">
                <a:solidFill>
                  <a:schemeClr val="bg1"/>
                </a:solidFill>
              </a:rPr>
              <a:t>Nån puppet-skit video här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A1B10A-67A5-4D69-ADCD-4063F5E33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27" y="1492967"/>
            <a:ext cx="12196827" cy="47349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68E250-A766-4D44-8121-5A79B5D16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4790"/>
            <a:ext cx="3833906" cy="4952492"/>
          </a:xfrm>
        </p:spPr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Puppets</a:t>
            </a:r>
          </a:p>
        </p:txBody>
      </p:sp>
    </p:spTree>
    <p:extLst>
      <p:ext uri="{BB962C8B-B14F-4D97-AF65-F5344CB8AC3E}">
        <p14:creationId xmlns:p14="http://schemas.microsoft.com/office/powerpoint/2010/main" val="3582598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2A9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D78E1C2-A511-455F-BE28-A52700935643}"/>
              </a:ext>
            </a:extLst>
          </p:cNvPr>
          <p:cNvGrpSpPr/>
          <p:nvPr/>
        </p:nvGrpSpPr>
        <p:grpSpPr>
          <a:xfrm>
            <a:off x="-4968910" y="-145143"/>
            <a:ext cx="22087094" cy="8293118"/>
            <a:chOff x="33629" y="2152649"/>
            <a:chExt cx="10527709" cy="39528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0C4AD35-31C7-49F8-BA26-69DC8BAEF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100000"/>
                      </a14:imgEffect>
                      <a14:imgEffect>
                        <a14:brightnessContrast bright="-19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870164" y="2152649"/>
              <a:ext cx="1934808" cy="395287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93D9499-9E39-4386-8CE4-3A504B1964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00000"/>
                      </a14:imgEffect>
                      <a14:imgEffect>
                        <a14:brightnessContrast bright="-19000"/>
                      </a14:imgEffect>
                    </a14:imgLayer>
                  </a14:imgProps>
                </a:ext>
              </a:extLst>
            </a:blip>
            <a:srcRect t="1757" b="-1"/>
            <a:stretch/>
          </p:blipFill>
          <p:spPr>
            <a:xfrm>
              <a:off x="4804972" y="2222132"/>
              <a:ext cx="3226997" cy="388339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53A8472-CD1D-4356-A8C9-1BFFADA90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-100000"/>
                      </a14:imgEffect>
                      <a14:imgEffect>
                        <a14:brightnessContrast bright="-19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031969" y="2152649"/>
              <a:ext cx="2529369" cy="395287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908BC72-B830-49D0-A261-FB5CDA4BB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-100000"/>
                      </a14:imgEffect>
                      <a14:imgEffect>
                        <a14:brightnessContrast bright="-19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3629" y="2152649"/>
              <a:ext cx="2836535" cy="395287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68E250-A766-4D44-8121-5A79B5D16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Vapen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1AF0D0-19C4-4160-8ABD-3BD2DEA635E9}"/>
              </a:ext>
            </a:extLst>
          </p:cNvPr>
          <p:cNvSpPr txBox="1"/>
          <p:nvPr/>
        </p:nvSpPr>
        <p:spPr>
          <a:xfrm>
            <a:off x="609600" y="2752436"/>
            <a:ext cx="1056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6600" dirty="0">
                <a:solidFill>
                  <a:schemeClr val="bg1"/>
                </a:solidFill>
              </a:rPr>
              <a:t>Nån vapen-skit video här</a:t>
            </a:r>
          </a:p>
        </p:txBody>
      </p:sp>
    </p:spTree>
    <p:extLst>
      <p:ext uri="{BB962C8B-B14F-4D97-AF65-F5344CB8AC3E}">
        <p14:creationId xmlns:p14="http://schemas.microsoft.com/office/powerpoint/2010/main" val="3069508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2E5AA8-5A5C-48B3-9A36-84C919B9C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68E250-A766-4D44-8121-5A79B5D16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v-SE" dirty="0">
                <a:solidFill>
                  <a:schemeClr val="bg1"/>
                </a:solidFill>
              </a:rPr>
              <a:t>Fiender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4287BE-66C3-4754-9B1D-FFFBB7ACF712}"/>
              </a:ext>
            </a:extLst>
          </p:cNvPr>
          <p:cNvSpPr txBox="1"/>
          <p:nvPr/>
        </p:nvSpPr>
        <p:spPr>
          <a:xfrm>
            <a:off x="609600" y="2752436"/>
            <a:ext cx="1056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6600" dirty="0">
                <a:solidFill>
                  <a:schemeClr val="bg1"/>
                </a:solidFill>
              </a:rPr>
              <a:t>Nån fiende-skit video här</a:t>
            </a:r>
          </a:p>
        </p:txBody>
      </p:sp>
    </p:spTree>
    <p:extLst>
      <p:ext uri="{BB962C8B-B14F-4D97-AF65-F5344CB8AC3E}">
        <p14:creationId xmlns:p14="http://schemas.microsoft.com/office/powerpoint/2010/main" val="1874782500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1412</TotalTime>
  <Words>96</Words>
  <Application>Microsoft Office PowerPoint</Application>
  <PresentationFormat>Widescreen</PresentationFormat>
  <Paragraphs>51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Schoolbook</vt:lpstr>
      <vt:lpstr>Corbel</vt:lpstr>
      <vt:lpstr>Engravers MT</vt:lpstr>
      <vt:lpstr>Headlines</vt:lpstr>
      <vt:lpstr>SAKER VI BEHÖVER DEMOS FÖR:</vt:lpstr>
      <vt:lpstr>PowerPoint Presentation</vt:lpstr>
      <vt:lpstr>Intro om spelet</vt:lpstr>
      <vt:lpstr>Sprintmål</vt:lpstr>
      <vt:lpstr>UI</vt:lpstr>
      <vt:lpstr>Nätverk</vt:lpstr>
      <vt:lpstr>Puppets</vt:lpstr>
      <vt:lpstr>Vapen</vt:lpstr>
      <vt:lpstr>Fiender</vt:lpstr>
      <vt:lpstr>Fällor</vt:lpstr>
      <vt:lpstr>Puppeteer</vt:lpstr>
      <vt:lpstr>Rum</vt:lpstr>
      <vt:lpstr>Framsteg</vt:lpstr>
      <vt:lpstr>Shlutt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Puppeteer</dc:title>
  <dc:creator>Ludvig Björk Förare</dc:creator>
  <cp:lastModifiedBy>Ludvig Björk Förare</cp:lastModifiedBy>
  <cp:revision>10</cp:revision>
  <dcterms:created xsi:type="dcterms:W3CDTF">2019-04-24T07:32:47Z</dcterms:created>
  <dcterms:modified xsi:type="dcterms:W3CDTF">2019-04-25T07:23:15Z</dcterms:modified>
</cp:coreProperties>
</file>

<file path=docProps/thumbnail.jpeg>
</file>